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55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243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57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05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785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990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622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419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95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97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0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F6ACD-E866-4FD9-908A-2E5D57CBD3A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E889E-E173-40DB-B295-7D0685B0891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007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8tyjwB42X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Physical Changes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338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9500" y="413435"/>
            <a:ext cx="1043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Here is a list of the different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types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changes!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4" y="875100"/>
            <a:ext cx="10334625" cy="497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93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30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51446" y="818634"/>
            <a:ext cx="7253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30400" y="1734235"/>
            <a:ext cx="9423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AU" sz="28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Understand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different types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AU" sz="28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1527474060.265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6355" y="32893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6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52584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example of a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change in </a:t>
            </a:r>
            <a:r>
              <a:rPr lang="en-AU" sz="2400" b="1" i="0" dirty="0" smtClean="0">
                <a:solidFill>
                  <a:srgbClr val="EB8F6E"/>
                </a:solidFill>
                <a:effectLst/>
                <a:latin typeface="Arial" panose="020B0604020202020204" pitchFamily="34" charset="0"/>
              </a:rPr>
              <a:t>shape or form.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Breaking, bending, twisting, crushing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compressing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substance are examples of this. These do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make new substances, and so are a type of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example of this is </a:t>
            </a:r>
            <a:r>
              <a:rPr lang="en-AU" sz="2400" b="1" i="0" dirty="0" smtClean="0">
                <a:solidFill>
                  <a:srgbClr val="EB8F6E"/>
                </a:solidFill>
                <a:effectLst/>
                <a:latin typeface="Arial" panose="020B0604020202020204" pitchFamily="34" charset="0"/>
              </a:rPr>
              <a:t>recycling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EB8F6E"/>
                </a:solidFill>
                <a:effectLst/>
                <a:latin typeface="Arial" panose="020B0604020202020204" pitchFamily="34" charset="0"/>
              </a:rPr>
              <a:t>aluminium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used in </a:t>
            </a:r>
            <a:r>
              <a:rPr lang="en-AU" sz="2400" b="1" i="0" dirty="0" smtClean="0">
                <a:solidFill>
                  <a:srgbClr val="EB8F6E"/>
                </a:solidFill>
                <a:effectLst/>
                <a:latin typeface="Arial" panose="020B0604020202020204" pitchFamily="34" charset="0"/>
              </a:rPr>
              <a:t>cans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cans are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crushed up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then reused to make new cans!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477280.224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6832" y="1181100"/>
            <a:ext cx="4047067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6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91639"/>
            <a:ext cx="10795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786FA6"/>
                </a:solidFill>
                <a:effectLst/>
                <a:latin typeface="Arial" panose="020B0604020202020204" pitchFamily="34" charset="0"/>
              </a:rPr>
              <a:t>Mixing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two substances together is another type of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example of this is mixing </a:t>
            </a:r>
            <a:r>
              <a:rPr lang="en-AU" sz="2400" b="1" i="0" dirty="0" smtClean="0">
                <a:solidFill>
                  <a:srgbClr val="F9717F"/>
                </a:solidFill>
                <a:effectLst/>
                <a:latin typeface="Arial" panose="020B0604020202020204" pitchFamily="34" charset="0"/>
              </a:rPr>
              <a:t>flour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 </a:t>
            </a:r>
            <a:r>
              <a:rPr lang="en-AU" sz="2400" b="1" i="0" dirty="0" smtClean="0">
                <a:solidFill>
                  <a:srgbClr val="F9717F"/>
                </a:solidFill>
                <a:effectLst/>
                <a:latin typeface="Arial" panose="020B0604020202020204" pitchFamily="34" charset="0"/>
              </a:rPr>
              <a:t>milk.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flour and milk themselves are </a:t>
            </a:r>
            <a:r>
              <a:rPr lang="en-AU" sz="2400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unchanged,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 new substances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formed, but are now </a:t>
            </a:r>
            <a:r>
              <a:rPr lang="en-AU" sz="2400" b="1" i="0" dirty="0" smtClean="0">
                <a:solidFill>
                  <a:srgbClr val="786FA6"/>
                </a:solidFill>
                <a:effectLst/>
                <a:latin typeface="Arial" panose="020B0604020202020204" pitchFamily="34" charset="0"/>
              </a:rPr>
              <a:t>mixed together.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can be </a:t>
            </a:r>
            <a:r>
              <a:rPr lang="en-AU" sz="2400" b="1" i="0" dirty="0" smtClean="0">
                <a:solidFill>
                  <a:srgbClr val="8BA4AF"/>
                </a:solidFill>
                <a:effectLst/>
                <a:latin typeface="Arial" panose="020B0604020202020204" pitchFamily="34" charset="0"/>
              </a:rPr>
              <a:t>reversed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evaporating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milk away to give </a:t>
            </a:r>
            <a:r>
              <a:rPr lang="en-AU" sz="2400" b="1" i="0" dirty="0" smtClean="0">
                <a:solidFill>
                  <a:srgbClr val="F9717F"/>
                </a:solidFill>
                <a:effectLst/>
                <a:latin typeface="Arial" panose="020B0604020202020204" pitchFamily="34" charset="0"/>
              </a:rPr>
              <a:t>flour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F9717F"/>
                </a:solidFill>
                <a:effectLst/>
                <a:latin typeface="Arial" panose="020B0604020202020204" pitchFamily="34" charset="0"/>
              </a:rPr>
              <a:t>milk solids,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separating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two.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27477848.783841f/1527477847366-24419794646456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3960812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99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7700" y="269439"/>
            <a:ext cx="1082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7DB39B"/>
                </a:solidFill>
                <a:effectLst/>
                <a:latin typeface="Arial" panose="020B0604020202020204" pitchFamily="34" charset="0"/>
              </a:rPr>
              <a:t>Dissolving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solute is a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example is </a:t>
            </a:r>
            <a:r>
              <a:rPr lang="en-AU" sz="2400" b="1" i="0" dirty="0" smtClean="0">
                <a:solidFill>
                  <a:srgbClr val="FDCB6E"/>
                </a:solidFill>
                <a:effectLst/>
                <a:latin typeface="Arial" panose="020B0604020202020204" pitchFamily="34" charset="0"/>
              </a:rPr>
              <a:t>sugar dissolving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 </a:t>
            </a:r>
            <a:r>
              <a:rPr lang="en-AU" sz="2400" b="1" i="0" dirty="0" smtClean="0">
                <a:solidFill>
                  <a:srgbClr val="FDCB6E"/>
                </a:solidFill>
                <a:effectLst/>
                <a:latin typeface="Arial" panose="020B0604020202020204" pitchFamily="34" charset="0"/>
              </a:rPr>
              <a:t>water.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physical 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there is </a:t>
            </a:r>
            <a:r>
              <a:rPr lang="en-AU" sz="2400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no 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AU" sz="2400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 makeup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water or sugar - one is just dissolved in the other.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also be </a:t>
            </a:r>
            <a:r>
              <a:rPr lang="en-AU" sz="2400" b="1" i="0" dirty="0" smtClean="0">
                <a:solidFill>
                  <a:srgbClr val="DA8486"/>
                </a:solidFill>
                <a:effectLst/>
                <a:latin typeface="Arial" panose="020B0604020202020204" pitchFamily="34" charset="0"/>
              </a:rPr>
              <a:t>evaporated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off, leaving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sugar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behind, making this process </a:t>
            </a:r>
            <a:r>
              <a:rPr lang="en-AU" sz="2400" b="1" i="0" dirty="0" smtClean="0">
                <a:solidFill>
                  <a:srgbClr val="8BA4AF"/>
                </a:solidFill>
                <a:effectLst/>
                <a:latin typeface="Arial" panose="020B0604020202020204" pitchFamily="34" charset="0"/>
              </a:rPr>
              <a:t>reversible</a:t>
            </a:r>
            <a:r>
              <a:rPr lang="en-AU" sz="2400" b="0" i="0" dirty="0" smtClean="0">
                <a:solidFill>
                  <a:srgbClr val="8BA4AF"/>
                </a:solidFill>
                <a:effectLst/>
                <a:latin typeface="Arial" panose="020B0604020202020204" pitchFamily="34" charset="0"/>
              </a:rPr>
              <a:t>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479225.546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8975" y="3446463"/>
            <a:ext cx="56578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8500" y="14238"/>
            <a:ext cx="10604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substance is </a:t>
            </a:r>
            <a:r>
              <a:rPr lang="en-AU" sz="2400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heated,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particles move further apart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they have more energy.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increases the volume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substance </a:t>
            </a:r>
            <a:r>
              <a:rPr lang="en-AU" sz="2400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without changing the chemical composition.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 </a:t>
            </a:r>
            <a:r>
              <a:rPr lang="en-AU" sz="2400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expansion.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results in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larger volume and lower density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of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increased heat.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27481774.657421f/1527481773133-356627772442172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3465512"/>
            <a:ext cx="4876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18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9500" y="729040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substance is </a:t>
            </a:r>
            <a:r>
              <a:rPr lang="en-AU" sz="2400" b="1" i="0" dirty="0" smtClean="0">
                <a:solidFill>
                  <a:srgbClr val="3D497A"/>
                </a:solidFill>
                <a:effectLst/>
                <a:latin typeface="Arial" panose="020B0604020202020204" pitchFamily="34" charset="0"/>
              </a:rPr>
              <a:t>cooled,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3D497A"/>
                </a:solidFill>
                <a:effectLst/>
                <a:latin typeface="Arial" panose="020B0604020202020204" pitchFamily="34" charset="0"/>
              </a:rPr>
              <a:t>particles move closer together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they have less energy.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 </a:t>
            </a:r>
            <a:r>
              <a:rPr lang="en-AU" sz="2400" b="1" i="0" dirty="0" smtClean="0">
                <a:solidFill>
                  <a:srgbClr val="646D95"/>
                </a:solidFill>
                <a:effectLst/>
                <a:latin typeface="Arial" panose="020B0604020202020204" pitchFamily="34" charset="0"/>
              </a:rPr>
              <a:t>contraction.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results in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smaller volume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higher density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of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decreased heat, </a:t>
            </a:r>
            <a:r>
              <a:rPr lang="en-AU" sz="2400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without changing the chemical composition.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Wooden houses expand during warm days and contract during cooler nights. This is what you are hearing when your house creaks!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27481866.958171f/1527481865362-150412932293925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1988928"/>
            <a:ext cx="4876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03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6300" y="265837"/>
            <a:ext cx="10604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Heating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3D497A"/>
                </a:solidFill>
                <a:effectLst/>
                <a:latin typeface="Arial" panose="020B0604020202020204" pitchFamily="34" charset="0"/>
              </a:rPr>
              <a:t>cooling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substance enough can cause it to undergo a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state change.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substance's </a:t>
            </a:r>
            <a:r>
              <a:rPr lang="en-AU" sz="2400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 makeup does not 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it changes state. State changes are therefore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05100" y="2559735"/>
            <a:ext cx="8470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heated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substance will either </a:t>
            </a:r>
            <a:r>
              <a:rPr lang="en-AU" sz="2400" b="1" i="0" dirty="0" smtClean="0">
                <a:solidFill>
                  <a:srgbClr val="FAB0B2"/>
                </a:solidFill>
                <a:effectLst/>
                <a:latin typeface="Arial" panose="020B0604020202020204" pitchFamily="34" charset="0"/>
              </a:rPr>
              <a:t>melt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DA8486"/>
                </a:solidFill>
                <a:effectLst/>
                <a:latin typeface="Arial" panose="020B0604020202020204" pitchFamily="34" charset="0"/>
              </a:rPr>
              <a:t>vaporise.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3D497A"/>
                </a:solidFill>
                <a:effectLst/>
                <a:latin typeface="Arial" panose="020B0604020202020204" pitchFamily="34" charset="0"/>
              </a:rPr>
              <a:t>cooled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substance will either </a:t>
            </a:r>
            <a:r>
              <a:rPr lang="en-AU" sz="2400" b="1" i="0" dirty="0" smtClean="0">
                <a:solidFill>
                  <a:srgbClr val="549DBB"/>
                </a:solidFill>
                <a:effectLst/>
                <a:latin typeface="Arial" panose="020B0604020202020204" pitchFamily="34" charset="0"/>
              </a:rPr>
              <a:t>freeze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A8D5EB"/>
                </a:solidFill>
                <a:effectLst/>
                <a:latin typeface="Arial" panose="020B0604020202020204" pitchFamily="34" charset="0"/>
              </a:rPr>
              <a:t>condense.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1520380028.141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0700" y="362722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3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8tyjwB42X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87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Widescreen</PresentationFormat>
  <Paragraphs>36</Paragraphs>
  <Slides>12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Physical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Changes</dc:title>
  <dc:creator>Joseph D'cruz</dc:creator>
  <cp:lastModifiedBy>Joseph D'cruz</cp:lastModifiedBy>
  <cp:revision>1</cp:revision>
  <dcterms:created xsi:type="dcterms:W3CDTF">2020-05-31T01:51:52Z</dcterms:created>
  <dcterms:modified xsi:type="dcterms:W3CDTF">2020-05-31T01:52:00Z</dcterms:modified>
</cp:coreProperties>
</file>